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9334D6B-D2C7-4BF5-97D7-3CCC65B3FE10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46248AC-4567-468C-A9C3-CEE3F6D0F56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мы\мхк\svyato-nikolaevskiy-monastur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6509" cy="686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4846" y="0"/>
            <a:ext cx="5399154" cy="215320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Верхотурский Николаевский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монастырь</a:t>
            </a:r>
          </a:p>
        </p:txBody>
      </p:sp>
    </p:spTree>
    <p:extLst>
      <p:ext uri="{BB962C8B-B14F-4D97-AF65-F5344CB8AC3E}">
        <p14:creationId xmlns:p14="http://schemas.microsoft.com/office/powerpoint/2010/main" val="3891174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6968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/>
              <a:t>После бурных событий 1917 –1920 годов новая власть начала борьбу с церковью. Монастыри были объявлены оплотами реакции и чуждой идеологии, началось их закрытие, разграбление святынь, аресты духовенства. В храмах устраивались склады, клубы, музеи, заводские цеха и даже колонии для преступников. Такая же учесть постигла и Верхотурский Николаевский монастырь.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В </a:t>
            </a:r>
            <a:r>
              <a:rPr lang="ru-RU" dirty="0"/>
              <a:t>годы советской власти в монастыре размещалась колония для несовершеннолетних преступников. В 1990 г. Верхотурский Николаевский монастырь был возрожден к духовной жизни.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16745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мы\мхк\0_4a6ac_657c8d5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0"/>
            <a:ext cx="2770502" cy="369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I:\мы\мхк\0_4a6aa_d4371833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970" y="116632"/>
            <a:ext cx="2386764" cy="3182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I:\мы\мхк\0_4a69a_cee46fcb_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501008"/>
            <a:ext cx="4266753" cy="314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086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I:\мы\мхк\00346_20080128_221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741" y="603625"/>
            <a:ext cx="4680520" cy="520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8653" y="476672"/>
            <a:ext cx="33123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Сегодня в монастыре проживает более 20 монахов (для сравнения до 1917 г. – 32 монаха, 18 послушников, 123 – проживающих по паспортам, 15 малолетних и певцов, всего 188 человек).</a:t>
            </a:r>
            <a:endParaRPr lang="ru-RU" dirty="0"/>
          </a:p>
        </p:txBody>
      </p:sp>
      <p:pic>
        <p:nvPicPr>
          <p:cNvPr id="9219" name="Picture 3" descr="I:\мы\мхк\0_4a6a3_b7d935b8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89" y="3079041"/>
            <a:ext cx="3639096" cy="2729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06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I:\мы\мхк\Верхотурский Свято-Николаевский мужской монастыр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41104"/>
            <a:ext cx="4921515" cy="3691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I:\мы\мхк\00346_20090209_13212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645025"/>
            <a:ext cx="3406576" cy="2687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I:\мы\мхк\00346_20101014_18555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809625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7840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368761"/>
            <a:ext cx="3356992" cy="5787033"/>
          </a:xfrm>
        </p:spPr>
        <p:txBody>
          <a:bodyPr>
            <a:normAutofit fontScale="92500" lnSpcReduction="10000"/>
          </a:bodyPr>
          <a:lstStyle/>
          <a:p>
            <a:pPr marL="45720" indent="0" algn="just">
              <a:buNone/>
            </a:pPr>
            <a:r>
              <a:rPr lang="ru-RU" dirty="0">
                <a:solidFill>
                  <a:srgbClr val="000000"/>
                </a:solidFill>
                <a:latin typeface="Verdana"/>
              </a:rPr>
              <a:t>Николаевский мужской монастырь находится на краю города на довольно возвышенном месте в устье речек </a:t>
            </a:r>
            <a:r>
              <a:rPr lang="ru-RU" dirty="0" err="1">
                <a:solidFill>
                  <a:srgbClr val="000000"/>
                </a:solidFill>
                <a:latin typeface="Verdana"/>
              </a:rPr>
              <a:t>Свияги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 и </a:t>
            </a:r>
            <a:r>
              <a:rPr lang="ru-RU" dirty="0" smtClean="0">
                <a:solidFill>
                  <a:srgbClr val="000000"/>
                </a:solidFill>
                <a:latin typeface="Verdana"/>
              </a:rPr>
              <a:t>Калачика</a:t>
            </a:r>
          </a:p>
          <a:p>
            <a:pPr marL="4572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Verdana"/>
              </a:rPr>
              <a:t>Основание </a:t>
            </a:r>
            <a:r>
              <a:rPr lang="ru-RU" dirty="0">
                <a:solidFill>
                  <a:srgbClr val="000000"/>
                </a:solidFill>
                <a:latin typeface="Verdana"/>
              </a:rPr>
              <a:t>монастыря относится к 1604 году. Основателем его был инок Иона. В 1604 г. он испросил позволение у царя Бориса Годунова на построение храма во имя Св. Николая Чудотворца с приделом во имя Св. Бориса и Глеба. </a:t>
            </a:r>
            <a:endParaRPr lang="ru-RU" b="0" i="0" dirty="0">
              <a:solidFill>
                <a:srgbClr val="000000"/>
              </a:solidFill>
              <a:effectLst/>
              <a:latin typeface="Times New Roman"/>
            </a:endParaRPr>
          </a:p>
        </p:txBody>
      </p:sp>
      <p:pic>
        <p:nvPicPr>
          <p:cNvPr id="2050" name="Picture 2" descr="I:\мы\мхк\history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356992"/>
            <a:ext cx="2020788" cy="266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I:\мы\мхк\м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343" y="357311"/>
            <a:ext cx="4240982" cy="2762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4228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60648"/>
            <a:ext cx="7560840" cy="2736304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  <a:latin typeface="Verdana"/>
              </a:rPr>
              <a:t>Поворотным событием в жизни обители стало обретение мощей Св. </a:t>
            </a:r>
            <a:r>
              <a:rPr lang="ru-RU" dirty="0" err="1">
                <a:solidFill>
                  <a:schemeClr val="tx1"/>
                </a:solidFill>
                <a:latin typeface="Verdana"/>
              </a:rPr>
              <a:t>Симеона</a:t>
            </a:r>
            <a:r>
              <a:rPr lang="ru-RU" dirty="0">
                <a:solidFill>
                  <a:schemeClr val="tx1"/>
                </a:solidFill>
                <a:latin typeface="Verdana"/>
              </a:rPr>
              <a:t> чудотворца. 12 сентября 1704 г. они были перенесены в монастырскую деревянную церковь во имя Покрова пресвятой Богородицы. С этого времени ежегодно 12 сентября в монастыре стало совершаться праздничное богослужение в его память. С начала 18 в. верхотурские монахи вели записи о чудесах </a:t>
            </a:r>
            <a:r>
              <a:rPr lang="ru-RU" dirty="0" err="1">
                <a:solidFill>
                  <a:schemeClr val="tx1"/>
                </a:solidFill>
                <a:latin typeface="Verdana"/>
              </a:rPr>
              <a:t>Симеона</a:t>
            </a:r>
            <a:r>
              <a:rPr lang="ru-RU" dirty="0">
                <a:solidFill>
                  <a:schemeClr val="tx1"/>
                </a:solidFill>
                <a:latin typeface="Verdana"/>
              </a:rPr>
              <a:t>, собирали свидетельства очевидцев.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I:\мы\мхк\800px-Cень_над_ракою_Св._Симеон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96951"/>
            <a:ext cx="4776057" cy="358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6889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692696"/>
            <a:ext cx="3789040" cy="5832648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dirty="0"/>
              <a:t>Праведный </a:t>
            </a:r>
            <a:r>
              <a:rPr lang="ru-RU" dirty="0" err="1"/>
              <a:t>Симеон</a:t>
            </a:r>
            <a:r>
              <a:rPr lang="ru-RU" dirty="0"/>
              <a:t> Верхотурский родился в начале XVII века в европейской части России в семье благочестивых дворян. Повинуясь Божественному водительству, он оставил почести и земное богатство и удалился за Урал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 </a:t>
            </a:r>
            <a:r>
              <a:rPr lang="ru-RU" dirty="0" err="1"/>
              <a:t>благовестием</a:t>
            </a:r>
            <a:r>
              <a:rPr lang="ru-RU" dirty="0"/>
              <a:t> о Триедином Боге, о вечной жизни в Царстве Небесном праведный </a:t>
            </a:r>
            <a:r>
              <a:rPr lang="ru-RU" dirty="0" err="1"/>
              <a:t>Симеон</a:t>
            </a:r>
            <a:r>
              <a:rPr lang="ru-RU" dirty="0"/>
              <a:t> ходил по окрестным селениям. Он не чуждался и иноверцев вогулов, коренных жителей этого края, которые полюбили святого за его чистое житие. С помощью благодати Божией праведный </a:t>
            </a:r>
            <a:r>
              <a:rPr lang="ru-RU" dirty="0" err="1"/>
              <a:t>Симеон</a:t>
            </a:r>
            <a:r>
              <a:rPr lang="ru-RU" dirty="0"/>
              <a:t> пробудил в сердцах вогулов стремление к </a:t>
            </a:r>
            <a:r>
              <a:rPr lang="ru-RU" dirty="0" err="1"/>
              <a:t>доброде</a:t>
            </a:r>
            <a:r>
              <a:rPr lang="ru-RU" dirty="0"/>
              <a:t>-тельной жизни. </a:t>
            </a:r>
            <a:endParaRPr lang="ru-RU" dirty="0"/>
          </a:p>
        </p:txBody>
      </p:sp>
      <p:pic>
        <p:nvPicPr>
          <p:cNvPr id="2050" name="Picture 2" descr="I:\мы\мхк\378px-Simeon_Verkhotursk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688" y="764704"/>
            <a:ext cx="3014736" cy="477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11314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6400800" cy="2481456"/>
          </a:xfrm>
        </p:spPr>
        <p:txBody>
          <a:bodyPr/>
          <a:lstStyle/>
          <a:p>
            <a:pPr marL="45720" indent="0">
              <a:buNone/>
            </a:pPr>
            <a:r>
              <a:rPr lang="ru-RU" dirty="0"/>
              <a:t>От Никольской церкви в недальнем расстоянии к северу находится каменная Преображенская церковь. Николаевский храм в виду увеличения братии и приходящих богомольцев оказался маловместительным</a:t>
            </a:r>
            <a:r>
              <a:rPr lang="ru-RU" dirty="0" smtClean="0"/>
              <a:t>. В силу этого было принято решение о строительстве 2-ого каменного храма.</a:t>
            </a:r>
            <a:endParaRPr lang="ru-RU" dirty="0"/>
          </a:p>
        </p:txBody>
      </p:sp>
      <p:pic>
        <p:nvPicPr>
          <p:cNvPr id="3074" name="Picture 2" descr="I:\мы\мхк\0_4a6a6_b04147d3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271170"/>
            <a:ext cx="4392488" cy="320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I:\мы\мхк\0_4a688_3a6980c4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213" y="3309335"/>
            <a:ext cx="3619466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0203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692696"/>
            <a:ext cx="5472608" cy="6048672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 err="1">
                <a:solidFill>
                  <a:schemeClr val="tx1"/>
                </a:solidFill>
              </a:rPr>
              <a:t>Крестовоздвиженский</a:t>
            </a:r>
            <a:r>
              <a:rPr lang="ru-RU" dirty="0">
                <a:solidFill>
                  <a:schemeClr val="tx1"/>
                </a:solidFill>
              </a:rPr>
              <a:t> </a:t>
            </a:r>
            <a:r>
              <a:rPr lang="ru-RU" i="1" dirty="0">
                <a:solidFill>
                  <a:schemeClr val="tx1"/>
                </a:solidFill>
              </a:rPr>
              <a:t>собор</a:t>
            </a:r>
            <a:r>
              <a:rPr lang="ru-RU" dirty="0">
                <a:solidFill>
                  <a:schemeClr val="tx1"/>
                </a:solidFill>
              </a:rPr>
              <a:t> Николаевского мужского монастыря, каменный, </a:t>
            </a:r>
            <a:r>
              <a:rPr lang="ru-RU" dirty="0" err="1">
                <a:solidFill>
                  <a:schemeClr val="tx1"/>
                </a:solidFill>
              </a:rPr>
              <a:t>трехпрестольный</a:t>
            </a:r>
            <a:r>
              <a:rPr lang="ru-RU" dirty="0">
                <a:solidFill>
                  <a:schemeClr val="tx1"/>
                </a:solidFill>
              </a:rPr>
              <a:t>. Заложен 12 сентября 1905 г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Только Исаакиевский </a:t>
            </a:r>
            <a:r>
              <a:rPr lang="ru-RU" i="1" dirty="0">
                <a:solidFill>
                  <a:schemeClr val="tx1"/>
                </a:solidFill>
              </a:rPr>
              <a:t>собор</a:t>
            </a:r>
            <a:r>
              <a:rPr lang="ru-RU" dirty="0">
                <a:solidFill>
                  <a:schemeClr val="tx1"/>
                </a:solidFill>
              </a:rPr>
              <a:t> в Санкт-Петербурге больше по размерам. Он одновременно вмещает 14 тысяч молящихся, а Верхотурский, равно как </a:t>
            </a:r>
            <a:r>
              <a:rPr lang="ru-RU" i="1" dirty="0" smtClean="0">
                <a:solidFill>
                  <a:schemeClr val="tx1"/>
                </a:solidFill>
              </a:rPr>
              <a:t>храм </a:t>
            </a:r>
            <a:r>
              <a:rPr lang="ru-RU" dirty="0" smtClean="0">
                <a:solidFill>
                  <a:schemeClr val="tx1"/>
                </a:solidFill>
              </a:rPr>
              <a:t>Христа </a:t>
            </a:r>
            <a:r>
              <a:rPr lang="ru-RU" dirty="0">
                <a:solidFill>
                  <a:schemeClr val="tx1"/>
                </a:solidFill>
              </a:rPr>
              <a:t>Спасителя в Москве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chemeClr val="tx1"/>
                </a:solidFill>
              </a:rPr>
              <a:t>10 тысяч. Интересна история его создания. Строился он восемь лет и был освящен в 1913 году в честь празднования 300-летия дома Романовых. Любопытно, что для разрешения строительства, утверждения проекта и сметы отец </a:t>
            </a:r>
            <a:r>
              <a:rPr lang="ru-RU" dirty="0" err="1">
                <a:solidFill>
                  <a:schemeClr val="tx1"/>
                </a:solidFill>
              </a:rPr>
              <a:t>Ксенофонт</a:t>
            </a:r>
            <a:r>
              <a:rPr lang="ru-RU" dirty="0">
                <a:solidFill>
                  <a:schemeClr val="tx1"/>
                </a:solidFill>
              </a:rPr>
              <a:t>, тогда еще казначей монастыря, лично ездил к царю Николаю II.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Ждали Николая II на торжество с семьей, но они не смогли приехать. Была здесь сестра императора Елизавета </a:t>
            </a:r>
            <a:r>
              <a:rPr lang="ru-RU" dirty="0" smtClean="0">
                <a:solidFill>
                  <a:schemeClr val="tx1"/>
                </a:solidFill>
              </a:rPr>
              <a:t>Федоровна.</a:t>
            </a: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pic>
        <p:nvPicPr>
          <p:cNvPr id="4100" name="Picture 4" descr="I:\мы\мхк\0_4a67f_26975ea0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76672"/>
            <a:ext cx="3359497" cy="2519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I:\мы\мхк\0_4a6a0_17c46465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361" y="3628377"/>
            <a:ext cx="3441256" cy="26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109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I:\мы\мхк\00346_20061005_1335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22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I:\мы\мхк\0_4a689_aaca5c91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25553"/>
            <a:ext cx="63500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32656"/>
            <a:ext cx="4320480" cy="4119973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dirty="0" err="1"/>
              <a:t>Симеоно</a:t>
            </a:r>
            <a:r>
              <a:rPr lang="ru-RU" dirty="0"/>
              <a:t>-Аннинская надвратная церковь Николаевского мужского монастыря, каменная, </a:t>
            </a:r>
            <a:r>
              <a:rPr lang="ru-RU" dirty="0" err="1" smtClean="0"/>
              <a:t>однопрестольная</a:t>
            </a:r>
            <a:r>
              <a:rPr lang="ru-RU" dirty="0" smtClean="0"/>
              <a:t>. </a:t>
            </a:r>
            <a:r>
              <a:rPr lang="ru-RU" dirty="0"/>
              <a:t>Церковь построена в 1855-1859 годах на месте пришедших в негодность Святых </a:t>
            </a:r>
            <a:r>
              <a:rPr lang="ru-RU" dirty="0" smtClean="0"/>
              <a:t>Ворот.</a:t>
            </a:r>
            <a:r>
              <a:rPr lang="ru-RU" dirty="0"/>
              <a:t> В архитектурном плане церковь сочетает в себе элементы классицизма и зарождающегося псевдо-русского стиля.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166093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effectLst/>
                <a:latin typeface="Times New Roman" pitchFamily="18" charset="0"/>
                <a:cs typeface="Times New Roman" pitchFamily="18" charset="0"/>
              </a:rPr>
              <a:t>Над аркой входа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I:\мы\мхк\0_4a690_cc3f21f2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63500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1680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76</TotalTime>
  <Words>359</Words>
  <Application>Microsoft Office PowerPoint</Application>
  <PresentationFormat>Экран (4:3)</PresentationFormat>
  <Paragraphs>15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Верхотурский Николаевский монастырь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Над аркой входа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Верхотурский Николаевский монастырь</dc:title>
  <dc:creator>Жека</dc:creator>
  <cp:lastModifiedBy>Жека</cp:lastModifiedBy>
  <cp:revision>9</cp:revision>
  <dcterms:created xsi:type="dcterms:W3CDTF">2012-11-26T14:44:10Z</dcterms:created>
  <dcterms:modified xsi:type="dcterms:W3CDTF">2012-11-26T16:38:10Z</dcterms:modified>
</cp:coreProperties>
</file>